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BE0BA-1314-4668-8BD2-619F73377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1364974"/>
            <a:ext cx="11471565" cy="3909391"/>
          </a:xfrm>
        </p:spPr>
        <p:txBody>
          <a:bodyPr>
            <a:normAutofit/>
          </a:bodyPr>
          <a:lstStyle/>
          <a:p>
            <a:pPr indent="180340"/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 задачи   воспитателя</a:t>
            </a:r>
            <a:b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раМКАХ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РЕАЛИЗАЦИИ ПРОГРАММЫ                       «ОТ РОЖДЕНИЯ ДО ШКОЛЫ»</a:t>
            </a:r>
            <a:br>
              <a:rPr lang="ru-RU" sz="5400" dirty="0">
                <a:solidFill>
                  <a:srgbClr val="000000"/>
                </a:solidFill>
                <a:effectLst/>
                <a:latin typeface="Arial Unicode MS"/>
              </a:rPr>
            </a:b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5A80B8B-93BD-49E3-86A3-E1CDBC8B9B66}"/>
              </a:ext>
            </a:extLst>
          </p:cNvPr>
          <p:cNvSpPr txBox="1">
            <a:spLocks/>
          </p:cNvSpPr>
          <p:nvPr/>
        </p:nvSpPr>
        <p:spPr>
          <a:xfrm>
            <a:off x="1676400" y="490330"/>
            <a:ext cx="9144000" cy="102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МБДОУ  детский сад  «Теремок» с. Кочетовка Ивнянского района</a:t>
            </a:r>
          </a:p>
          <a:p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3FE0F147-E22F-4C43-B8E5-F9DF291C576E}"/>
              </a:ext>
            </a:extLst>
          </p:cNvPr>
          <p:cNvSpPr txBox="1">
            <a:spLocks/>
          </p:cNvSpPr>
          <p:nvPr/>
        </p:nvSpPr>
        <p:spPr>
          <a:xfrm>
            <a:off x="2584174" y="5121965"/>
            <a:ext cx="9144000" cy="102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заведующая 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Цюркало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Н.Ю.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1B848D8-F671-46AE-AB1A-A957C8D94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26068">
            <a:off x="167134" y="4061507"/>
            <a:ext cx="4420322" cy="234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58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304C6-E724-433C-8195-8B42183D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9. Предметно-пространственная среда.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1FBD87-E02C-412F-875B-9B37778D5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2011680"/>
            <a:ext cx="10813774" cy="4206240"/>
          </a:xfrm>
        </p:spPr>
        <p:txBody>
          <a:bodyPr/>
          <a:lstStyle/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Использовать все возможности для создания современной предметно-пространственной среды в соответствии с требованиями программы «ОТ РОЖДЕНИЯ ДО ШКОЛЫ».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Критерий правильности действий педагога: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Каждый ребенок может найти себе занятие по своим интересам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(дети свободно ориентируются в пространстве группы, знают, что</a:t>
            </a:r>
            <a:r>
              <a:rPr lang="ru-RU" sz="2400" dirty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 лежит, имеют свободный доступ ко всем материалам и пр.)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190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C83C7-3DBC-4C6E-9F32-7638165C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10.Взаимодействие с семьями воспитанников.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FDEB2-639A-49CF-8CC6-03BB6ABA4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69774"/>
            <a:ext cx="11622157" cy="4548146"/>
          </a:xfrm>
        </p:spPr>
        <p:txBody>
          <a:bodyPr>
            <a:normAutofit fontScale="25000" lnSpcReduction="20000"/>
          </a:bodyPr>
          <a:lstStyle/>
          <a:p>
            <a:pPr indent="180340" algn="just"/>
            <a:r>
              <a:rPr lang="ru-RU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Осуществляется эффективное взаимодействие с семьями воспитанников, в том числе:</a:t>
            </a:r>
            <a:endParaRPr lang="ru-RU" sz="96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9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беспечивается открытость дошкольного образования: открытость и доступность информации, регулярность информирования, свободный доступ родителей в пространство детского сада; </a:t>
            </a:r>
            <a:endParaRPr lang="ru-RU" sz="96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 и пр.);</a:t>
            </a:r>
          </a:p>
          <a:p>
            <a:pPr indent="180340" algn="just"/>
            <a:r>
              <a:rPr lang="ru-RU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обеспечение педагогической поддержки семьи и повышения компетентности родителей в вопросах развития и образования, охраны и укрепления здоровья детей; обеспечение единства подходов к воспитанию детей в условиях дошкольного образовательного учреждения и семьи.</a:t>
            </a:r>
            <a:endParaRPr lang="ru-RU" sz="96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9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Критерий правильности действий педагога:</a:t>
            </a:r>
            <a:r>
              <a:rPr lang="ru-RU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Меняется формат взаимодействия родителей и воспитателей: родители из требовательных «заказчиков образовательной</a:t>
            </a:r>
            <a:r>
              <a:rPr lang="ru-RU" sz="9600" dirty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ru-RU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услуги» становятся союзниками, партнерами и помощниками воспитателей, полноправными участниками образовательного процесса.</a:t>
            </a:r>
            <a:endParaRPr lang="ru-RU" sz="96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60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Arial Unicode MS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922D2-5B77-4E9D-B3DD-C195FD70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1.Развивающие занятия.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2FB36-B7E2-42C6-B162-1993EBD0F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4" y="2011680"/>
            <a:ext cx="11794435" cy="4206240"/>
          </a:xfrm>
        </p:spPr>
        <p:txBody>
          <a:bodyPr/>
          <a:lstStyle/>
          <a:p>
            <a:pPr lvl="1" indent="180340" algn="just"/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проведении занятий использовать современные образовательные технологии, работать в зоне ближайшего развития (ЗБР), реализовывать деятельностный подход и принципы развивающего обучения, использовать на занятиях материал, соответствующий духовно-нравственным ценностям, историческим и национально-культурным традициям народов России.</a:t>
            </a:r>
            <a:endParaRPr lang="ru-RU" sz="22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Критерий правильности действий педагога: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Сохранение интереса детей и их активное участие в занятии.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64ED9-8FF0-40CD-91E1-77420121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284176"/>
            <a:ext cx="10695451" cy="1508760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                        2.Эмоциональное благополучие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B2559A-3055-4823-B347-7DDC34011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44" y="2011680"/>
            <a:ext cx="10422555" cy="4206240"/>
          </a:xfrm>
        </p:spPr>
        <p:txBody>
          <a:bodyPr>
            <a:normAutofit lnSpcReduction="10000"/>
          </a:bodyPr>
          <a:lstStyle/>
          <a:p>
            <a:pPr lvl="1" indent="180340" algn="just"/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Постоянно заботиться об эмоциональном благополучии детей, что означает теплое, уважительное, доброжелательное отношение к каждому ребенку, к его чувствам и потребностям, проявление уважения к его индивидуальности, чуткость к его эмоциональным состояниям, поддержку его чувства собственного достоинства и т. п., чтобы каждый ребенок чувствовал себя в безопасности, был уверен, что его здесь любят, о нем позаботятся.</a:t>
            </a:r>
            <a:endParaRPr lang="ru-RU" sz="28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Критерий правильности действий педагога:	                             	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Дети с удовольствием ходят в детский сад, радуются встрече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 сверстниками и воспитателями.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34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3FEB51-7D8A-488D-8697-96677B5F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Справедливость и равноправие.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F0DF71-A7D7-4FC4-A9F5-27EA98713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011680"/>
            <a:ext cx="10580599" cy="4206240"/>
          </a:xfrm>
        </p:spPr>
        <p:txBody>
          <a:bodyPr/>
          <a:lstStyle/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Одинаково хорошо относиться ко всем детям независимо от пола, нации, языка, социального статуса, психо-физиологических и других особенностей.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Критерий правильности действий педагога: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Дружелюбное отношение детей друг к другу независимо от пола, нации, языка, социального статуса, психофизиологических и других особенностей.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9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29E2B-CA16-4A9E-AA41-B6597DA9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Детско-взрослое сообщество.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12FFE9-69B3-416B-ACE6-D8578A0BD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Проводить специальную работу над созданием детско-взрослого сообщества, основанного  на взаимном уважении, равноправии, доброжелательности, сотрудничестве всех участников образовательных отношений (детей, педагогов, родителей).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Критерий правильности действий 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педагога: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Активное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заинтересованное участие детей в реализации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совместных проектов и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общегрупповых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событий, наличие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группе традиций, совместных правил, умение детей хорошо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взаимодействовать и самостоятельно договариваться друг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другом.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30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48906-52CF-4FDB-85F6-F67E66B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5.Формирование ценностных представлений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E792F9-E346-4480-9F82-EF57BB7D8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011680"/>
            <a:ext cx="10549677" cy="4206240"/>
          </a:xfrm>
        </p:spPr>
        <p:txBody>
          <a:bodyPr>
            <a:normAutofit fontScale="92500" lnSpcReduction="10000"/>
          </a:bodyPr>
          <a:lstStyle/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Объединение обучения и воспитания в целостный образовательный процесс на основе духовно-нравственных ценностей народов Российской Федерации, исторических и национально-культурных традиций, воспитание у дошкольников таких качеств, как: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патриотизм, любовь к Родине, гордость за ее достижения;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важение к традиционным ценностям: любовь к родителям, уважение к старшим, заботливое отношение к малышам, пожилым людям и пр.; </a:t>
            </a:r>
            <a:r>
              <a:rPr lang="ru-RU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гендерные представления; нравственные основы личности — стремление в своих поступках  следовать положительному примеру (быть «хорошим»).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Критерий правильности действий педагога: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Проявление у детей таких качеств, как справедливость, забота о тех, кто слабее, чувство гордости за свою страну, за ее</a:t>
            </a:r>
            <a:r>
              <a:rPr lang="ru-RU" sz="2400" dirty="0">
                <a:solidFill>
                  <a:srgbClr val="000000"/>
                </a:solidFill>
                <a:latin typeface="Arial Unicode MS"/>
              </a:rPr>
              <a:t> 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достижения, стремление быть полезным членом сообщества, умение поступиться личными интересами в интересах общего дела.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21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7AF55-A127-4A83-9E09-A68025C8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345841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6. ПДР (пространство детской реализации).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0C1281-09BF-488C-BC1D-0BBDC7C8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4" y="2011680"/>
            <a:ext cx="11351224" cy="4206240"/>
          </a:xfrm>
        </p:spPr>
        <p:txBody>
          <a:bodyPr>
            <a:normAutofit fontScale="92500" lnSpcReduction="10000"/>
          </a:bodyPr>
          <a:lstStyle/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Постоянная работа над созданием ПДР, что означает: поддержка и развитие детской инициативы, помощь в осознании и формулировке идеи, реализации замысла; предоставление свободы выбора способов самореализации, поддержка самостоятельного творческого поиска; личностно-ориентированное взаимодействие, поддержка индивидуальности, признание уникальности, неповторимости каждого ребенка; уважительное отношение к результатам детского труда и творчества; создание условий для представления (предъявления, презентации) своих достижений социальному окружению; помощь в осознании пользы, признании значимости полученного  результата для окружающих.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Критерий правильности действий педагога: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Проявление детьми инициативы и самостоятельности в различных видах детской деятельности, проявление активной</a:t>
            </a:r>
            <a:r>
              <a:rPr lang="ru-RU" sz="2400" dirty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жизненной позиции, умения творчески подходить к решению различных жизненных ситуаций.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54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3BBD0-A372-4AFA-AAB1-9110048B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Нацеленность на дальнейшее образование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F606AB-6445-4C0B-B2A3-AE06E7E5D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2011680"/>
            <a:ext cx="10614466" cy="4206240"/>
          </a:xfrm>
        </p:spPr>
        <p:txBody>
          <a:bodyPr/>
          <a:lstStyle/>
          <a:p>
            <a:pPr indent="180340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18034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Развитие познавательного интереса, стремления к получению знаний, формирование положительной мотивации к дальнейшему обучению в школе, вузе. Формирование отношения к образованию как к одной из ведущих жизненных ценностей.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Критерий правильности действий педагога: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Дети любознательны, задают много вопросов, проявляют интерес к школе, желание в будущем учиться в школе.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8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A4FC7-68AD-4837-A076-E0DEF5CD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Региональный компонент.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FAAC13-0DB3-4A85-AE14-A5EFA38E1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1680"/>
            <a:ext cx="10760765" cy="4206240"/>
          </a:xfrm>
        </p:spPr>
        <p:txBody>
          <a:bodyPr/>
          <a:lstStyle/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Региональный компонент.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организации и содержании образования учитывать природно-географическое и культурно-историческое своеобразие региона, воспитывать интерес и уважение к родному краю.</a:t>
            </a:r>
          </a:p>
          <a:p>
            <a:pPr indent="180340" algn="just"/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Критерий правильности действий педагога:</a:t>
            </a:r>
          </a:p>
          <a:p>
            <a:pPr indent="180340"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Дети проявляют интерес и уважение к родному краю, имеют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об его основных достопримечательностях.</a:t>
            </a:r>
            <a:endParaRPr lang="ru-RU" sz="2400" dirty="0">
              <a:solidFill>
                <a:srgbClr val="000000"/>
              </a:solidFill>
              <a:effectLst/>
              <a:latin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476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30</TotalTime>
  <Words>892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Unicode MS</vt:lpstr>
      <vt:lpstr>Corbel</vt:lpstr>
      <vt:lpstr>Times New Roman</vt:lpstr>
      <vt:lpstr>Wingdings</vt:lpstr>
      <vt:lpstr>Окаймление</vt:lpstr>
      <vt:lpstr>Основные  задачи   воспитателя В раМКАХ    РЕАЛИЗАЦИИ ПРОГРАММЫ                       «ОТ РОЖДЕНИЯ ДО ШКОЛЫ» </vt:lpstr>
      <vt:lpstr>1.Развивающие занятия.</vt:lpstr>
      <vt:lpstr>                         2.Эмоциональное благополучие</vt:lpstr>
      <vt:lpstr>3. Справедливость и равноправие. </vt:lpstr>
      <vt:lpstr>4. Детско-взрослое сообщество. </vt:lpstr>
      <vt:lpstr>5.Формирование ценностных представлений.</vt:lpstr>
      <vt:lpstr>6. ПДР (пространство детской реализации).</vt:lpstr>
      <vt:lpstr>7. Нацеленность на дальнейшее образование. </vt:lpstr>
      <vt:lpstr>8. Региональный компонент. </vt:lpstr>
      <vt:lpstr>9. Предметно-пространственная среда.</vt:lpstr>
      <vt:lpstr>10.Взаимодействие с семьями воспитанников.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задачи   воспитателя </dc:title>
  <dc:creator>Ирина</dc:creator>
  <cp:lastModifiedBy>Ирина</cp:lastModifiedBy>
  <cp:revision>5</cp:revision>
  <dcterms:created xsi:type="dcterms:W3CDTF">2022-03-30T16:44:19Z</dcterms:created>
  <dcterms:modified xsi:type="dcterms:W3CDTF">2022-03-31T17:23:19Z</dcterms:modified>
</cp:coreProperties>
</file>